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831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67979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81384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4136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3958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163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1593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4849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357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5922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006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48B8B-7B67-4F66-BA68-B2469DE5F1E8}" type="datetimeFigureOut">
              <a:rPr lang="en-ZA" smtClean="0"/>
              <a:t>2020-11-25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53DC0-E8C3-468D-987C-32EF2B859113}" type="slidenum">
              <a:rPr lang="en-ZA" smtClean="0"/>
              <a:t>‹#›</a:t>
            </a:fld>
            <a:endParaRPr lang="en-ZA"/>
          </a:p>
        </p:txBody>
      </p:sp>
      <p:sp>
        <p:nvSpPr>
          <p:cNvPr id="7" name="MSIPCMContentMarking" descr="{&quot;HashCode&quot;:-1699574231,&quot;Placement&quot;:&quot;Footer&quot;}"/>
          <p:cNvSpPr txBox="1"/>
          <p:nvPr userDrawn="1"/>
        </p:nvSpPr>
        <p:spPr>
          <a:xfrm>
            <a:off x="0" y="6646927"/>
            <a:ext cx="619703" cy="211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ZA" sz="700">
                <a:solidFill>
                  <a:srgbClr val="000000"/>
                </a:solidFill>
                <a:latin typeface="Calibri" panose="020F0502020204030204" pitchFamily="34" charset="0"/>
              </a:rPr>
              <a:t>C2 General</a:t>
            </a:r>
          </a:p>
        </p:txBody>
      </p:sp>
    </p:spTree>
    <p:extLst>
      <p:ext uri="{BB962C8B-B14F-4D97-AF65-F5344CB8AC3E}">
        <p14:creationId xmlns:p14="http://schemas.microsoft.com/office/powerpoint/2010/main" val="712955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830" y="-14749"/>
            <a:ext cx="12204830" cy="685800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2630" y="6179574"/>
            <a:ext cx="1799370" cy="6784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145" y="165229"/>
            <a:ext cx="3584829" cy="6016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595403" y="209472"/>
            <a:ext cx="328688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2000" dirty="0">
                <a:solidFill>
                  <a:srgbClr val="FF0000"/>
                </a:solidFill>
              </a:rPr>
              <a:t>Free Delivery</a:t>
            </a:r>
          </a:p>
          <a:p>
            <a:pPr algn="ctr"/>
            <a:r>
              <a:rPr lang="en-ZA" sz="2000" dirty="0">
                <a:solidFill>
                  <a:srgbClr val="FF0000"/>
                </a:solidFill>
              </a:rPr>
              <a:t>No Set-up Costs</a:t>
            </a:r>
          </a:p>
          <a:p>
            <a:pPr algn="ctr"/>
            <a:r>
              <a:rPr lang="en-ZA" sz="2000" dirty="0">
                <a:solidFill>
                  <a:srgbClr val="FF0000"/>
                </a:solidFill>
              </a:rPr>
              <a:t>No Minimum Service Fees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681" y="209472"/>
            <a:ext cx="2975021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2400" dirty="0">
                <a:solidFill>
                  <a:srgbClr val="FF0000"/>
                </a:solidFill>
              </a:rPr>
              <a:t>R270/month rental (R310.50 </a:t>
            </a:r>
            <a:r>
              <a:rPr lang="en-ZA" sz="2400" dirty="0" err="1">
                <a:solidFill>
                  <a:srgbClr val="FF0000"/>
                </a:solidFill>
              </a:rPr>
              <a:t>incl</a:t>
            </a:r>
            <a:r>
              <a:rPr lang="en-ZA" sz="2400" dirty="0">
                <a:solidFill>
                  <a:srgbClr val="FF0000"/>
                </a:solidFill>
              </a:rPr>
              <a:t> vat)</a:t>
            </a:r>
          </a:p>
          <a:p>
            <a:pPr algn="ctr"/>
            <a:r>
              <a:rPr lang="en-ZA" sz="2000" dirty="0"/>
              <a:t>Includes Free Insurance</a:t>
            </a:r>
          </a:p>
        </p:txBody>
      </p:sp>
    </p:spTree>
    <p:extLst>
      <p:ext uri="{BB962C8B-B14F-4D97-AF65-F5344CB8AC3E}">
        <p14:creationId xmlns:p14="http://schemas.microsoft.com/office/powerpoint/2010/main" val="1112984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2630" y="6179574"/>
            <a:ext cx="1799370" cy="6784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145" y="165229"/>
            <a:ext cx="3584829" cy="6016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595403" y="209472"/>
            <a:ext cx="328688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2000" dirty="0">
                <a:solidFill>
                  <a:srgbClr val="FF0000"/>
                </a:solidFill>
              </a:rPr>
              <a:t>Free Delivery</a:t>
            </a:r>
          </a:p>
          <a:p>
            <a:pPr algn="ctr"/>
            <a:r>
              <a:rPr lang="en-ZA" sz="2000" dirty="0">
                <a:solidFill>
                  <a:srgbClr val="FF0000"/>
                </a:solidFill>
              </a:rPr>
              <a:t>No Set-up Costs</a:t>
            </a:r>
          </a:p>
          <a:p>
            <a:pPr algn="ctr"/>
            <a:r>
              <a:rPr lang="en-ZA" sz="2000" dirty="0">
                <a:solidFill>
                  <a:srgbClr val="FF0000"/>
                </a:solidFill>
              </a:rPr>
              <a:t>No Minimum Service Fees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6681" y="209472"/>
            <a:ext cx="2975021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2400" dirty="0">
                <a:solidFill>
                  <a:srgbClr val="FF0000"/>
                </a:solidFill>
              </a:rPr>
              <a:t>R270/month rental (R310.50 </a:t>
            </a:r>
            <a:r>
              <a:rPr lang="en-ZA" sz="2400" dirty="0" err="1">
                <a:solidFill>
                  <a:srgbClr val="FF0000"/>
                </a:solidFill>
              </a:rPr>
              <a:t>incl</a:t>
            </a:r>
            <a:r>
              <a:rPr lang="en-ZA" sz="2400" dirty="0">
                <a:solidFill>
                  <a:srgbClr val="FF0000"/>
                </a:solidFill>
              </a:rPr>
              <a:t> vat)</a:t>
            </a:r>
          </a:p>
          <a:p>
            <a:pPr algn="ctr"/>
            <a:r>
              <a:rPr lang="en-ZA" sz="2000" dirty="0"/>
              <a:t>Includes Free Insurance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702874"/>
              </p:ext>
            </p:extLst>
          </p:nvPr>
        </p:nvGraphicFramePr>
        <p:xfrm>
          <a:off x="693173" y="1571799"/>
          <a:ext cx="10801684" cy="42611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2384">
                  <a:extLst>
                    <a:ext uri="{9D8B030D-6E8A-4147-A177-3AD203B41FA5}">
                      <a16:colId xmlns:a16="http://schemas.microsoft.com/office/drawing/2014/main" val="295392423"/>
                    </a:ext>
                  </a:extLst>
                </a:gridCol>
                <a:gridCol w="4772238">
                  <a:extLst>
                    <a:ext uri="{9D8B030D-6E8A-4147-A177-3AD203B41FA5}">
                      <a16:colId xmlns:a16="http://schemas.microsoft.com/office/drawing/2014/main" val="833343570"/>
                    </a:ext>
                  </a:extLst>
                </a:gridCol>
                <a:gridCol w="2627062">
                  <a:extLst>
                    <a:ext uri="{9D8B030D-6E8A-4147-A177-3AD203B41FA5}">
                      <a16:colId xmlns:a16="http://schemas.microsoft.com/office/drawing/2014/main" val="30309565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Supporting documents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Sole Prop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Pty Ltd/</a:t>
                      </a:r>
                      <a:r>
                        <a:rPr lang="en-ZA" sz="2000" dirty="0" err="1">
                          <a:effectLst/>
                        </a:rPr>
                        <a:t>Inc</a:t>
                      </a:r>
                      <a:r>
                        <a:rPr lang="en-ZA" sz="2000" dirty="0">
                          <a:effectLst/>
                        </a:rPr>
                        <a:t>/CC*</a:t>
                      </a: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361294"/>
                  </a:ext>
                </a:extLst>
              </a:tr>
              <a:tr h="1325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Valid Identity</a:t>
                      </a:r>
                      <a:r>
                        <a:rPr lang="en-ZA" sz="2000" baseline="0" dirty="0">
                          <a:effectLst/>
                        </a:rPr>
                        <a:t> Document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i="1" baseline="0" dirty="0">
                          <a:effectLst/>
                        </a:rPr>
                        <a:t>Clear Copy</a:t>
                      </a:r>
                      <a:endParaRPr lang="en-ZA" sz="2000" i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Copy of RSA ID (</a:t>
                      </a:r>
                      <a:r>
                        <a:rPr lang="en-ZA" sz="2000" i="1" dirty="0">
                          <a:effectLst/>
                        </a:rPr>
                        <a:t>SA Citizens</a:t>
                      </a:r>
                      <a:r>
                        <a:rPr lang="en-ZA" sz="2000" dirty="0">
                          <a:effectLst/>
                        </a:rPr>
                        <a:t>) </a:t>
                      </a:r>
                      <a:br>
                        <a:rPr lang="en-ZA" sz="2000" dirty="0">
                          <a:effectLst/>
                        </a:rPr>
                      </a:br>
                      <a:r>
                        <a:rPr lang="en-ZA" sz="2000" dirty="0">
                          <a:effectLst/>
                        </a:rPr>
                        <a:t>Copy of Passport (</a:t>
                      </a:r>
                      <a:r>
                        <a:rPr lang="en-ZA" sz="2000" i="1" dirty="0">
                          <a:effectLst/>
                        </a:rPr>
                        <a:t>foreign nationals</a:t>
                      </a:r>
                      <a:r>
                        <a:rPr lang="en-ZA" sz="2000" dirty="0">
                          <a:effectLst/>
                        </a:rPr>
                        <a:t>)</a:t>
                      </a:r>
                      <a:br>
                        <a:rPr lang="en-ZA" sz="2000" dirty="0">
                          <a:effectLst/>
                        </a:rPr>
                      </a:br>
                      <a:r>
                        <a:rPr lang="en-ZA" sz="2000" dirty="0">
                          <a:effectLst/>
                        </a:rPr>
                        <a:t>Copy of Asylum Certificate (</a:t>
                      </a:r>
                      <a:r>
                        <a:rPr lang="en-ZA" sz="2000" i="1" dirty="0">
                          <a:effectLst/>
                        </a:rPr>
                        <a:t>foreign</a:t>
                      </a:r>
                      <a:r>
                        <a:rPr lang="en-ZA" sz="2000" i="1" baseline="0" dirty="0">
                          <a:effectLst/>
                        </a:rPr>
                        <a:t> nationals</a:t>
                      </a: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Only for the authorised director</a:t>
                      </a: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598387"/>
                  </a:ext>
                </a:extLst>
              </a:tr>
              <a:tr h="386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Proof of bank Account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i="1" dirty="0">
                          <a:effectLst/>
                        </a:rPr>
                        <a:t>Less than 3 month old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en-ZA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the name of shop owner</a:t>
                      </a: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en-ZA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the registered company name</a:t>
                      </a: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428183"/>
                  </a:ext>
                </a:extLst>
              </a:tr>
              <a:tr h="386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Business work permit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i="1" dirty="0">
                          <a:effectLst/>
                        </a:rPr>
                        <a:t>Not expired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Only</a:t>
                      </a:r>
                      <a:r>
                        <a:rPr lang="en-ZA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for Foreign Nationals</a:t>
                      </a: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Only</a:t>
                      </a:r>
                      <a:r>
                        <a:rPr lang="en-ZA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if Director is  Foreign National</a:t>
                      </a: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08046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75936" y="6393113"/>
            <a:ext cx="69169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dirty="0"/>
              <a:t>*Signed Resolution is needed (the sales Rep will provide letter to sign) </a:t>
            </a:r>
          </a:p>
        </p:txBody>
      </p:sp>
    </p:spTree>
    <p:extLst>
      <p:ext uri="{BB962C8B-B14F-4D97-AF65-F5344CB8AC3E}">
        <p14:creationId xmlns:p14="http://schemas.microsoft.com/office/powerpoint/2010/main" val="3823126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137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Haddad, Kahlil, Vodacom South Africa (External)</dc:creator>
  <cp:lastModifiedBy>Jace Chetty</cp:lastModifiedBy>
  <cp:revision>13</cp:revision>
  <dcterms:created xsi:type="dcterms:W3CDTF">2020-05-08T11:57:02Z</dcterms:created>
  <dcterms:modified xsi:type="dcterms:W3CDTF">2020-11-25T10:22:20Z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359f705-2ba0-454b-9cfc-6ce5bcaac040_Enabled">
    <vt:lpwstr>True</vt:lpwstr>
  </property>
  <property fmtid="{D5CDD505-2E9C-101B-9397-08002B2CF9AE}" pid="3" name="MSIP_Label_0359f705-2ba0-454b-9cfc-6ce5bcaac040_SiteId">
    <vt:lpwstr>68283f3b-8487-4c86-adb3-a5228f18b893</vt:lpwstr>
  </property>
  <property fmtid="{D5CDD505-2E9C-101B-9397-08002B2CF9AE}" pid="4" name="MSIP_Label_0359f705-2ba0-454b-9cfc-6ce5bcaac040_Owner">
    <vt:lpwstr>Kahlil.Haddad@vcontractor.co.za</vt:lpwstr>
  </property>
  <property fmtid="{D5CDD505-2E9C-101B-9397-08002B2CF9AE}" pid="5" name="MSIP_Label_0359f705-2ba0-454b-9cfc-6ce5bcaac040_SetDate">
    <vt:lpwstr>2020-05-08T11:57:59.3248141Z</vt:lpwstr>
  </property>
  <property fmtid="{D5CDD505-2E9C-101B-9397-08002B2CF9AE}" pid="6" name="MSIP_Label_0359f705-2ba0-454b-9cfc-6ce5bcaac040_Name">
    <vt:lpwstr>C2 General</vt:lpwstr>
  </property>
  <property fmtid="{D5CDD505-2E9C-101B-9397-08002B2CF9AE}" pid="7" name="MSIP_Label_0359f705-2ba0-454b-9cfc-6ce5bcaac040_Application">
    <vt:lpwstr>Microsoft Azure Information Protection</vt:lpwstr>
  </property>
  <property fmtid="{D5CDD505-2E9C-101B-9397-08002B2CF9AE}" pid="8" name="MSIP_Label_0359f705-2ba0-454b-9cfc-6ce5bcaac040_ActionId">
    <vt:lpwstr>5c32afdb-bc9f-4162-bf8e-f52a0e86f8c6</vt:lpwstr>
  </property>
  <property fmtid="{D5CDD505-2E9C-101B-9397-08002B2CF9AE}" pid="9" name="MSIP_Label_0359f705-2ba0-454b-9cfc-6ce5bcaac040_Extended_MSFT_Method">
    <vt:lpwstr>Automatic</vt:lpwstr>
  </property>
  <property fmtid="{D5CDD505-2E9C-101B-9397-08002B2CF9AE}" pid="10" name="Sensitivity">
    <vt:lpwstr>C2 General</vt:lpwstr>
  </property>
</Properties>
</file>